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8" r:id="rId3"/>
    <p:sldId id="269" r:id="rId4"/>
    <p:sldId id="257" r:id="rId5"/>
    <p:sldId id="266" r:id="rId6"/>
    <p:sldId id="270" r:id="rId7"/>
    <p:sldId id="267" r:id="rId8"/>
    <p:sldId id="258" r:id="rId9"/>
    <p:sldId id="275" r:id="rId10"/>
    <p:sldId id="276" r:id="rId11"/>
    <p:sldId id="259" r:id="rId12"/>
    <p:sldId id="260" r:id="rId13"/>
    <p:sldId id="273" r:id="rId14"/>
    <p:sldId id="274" r:id="rId15"/>
    <p:sldId id="261" r:id="rId16"/>
    <p:sldId id="272" r:id="rId17"/>
    <p:sldId id="271" r:id="rId18"/>
    <p:sldId id="263" r:id="rId19"/>
    <p:sldId id="277" r:id="rId20"/>
    <p:sldId id="279" r:id="rId21"/>
    <p:sldId id="264" r:id="rId22"/>
    <p:sldId id="2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77" y="2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3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31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3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5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1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0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6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1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9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3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3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B02F-FE13-4199-8573-9330E03A6F84}" type="datetimeFigureOut">
              <a:rPr lang="ko-KR" altLang="en-US" smtClean="0"/>
              <a:t>2023-10-28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7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1145"/>
              </p:ext>
            </p:extLst>
          </p:nvPr>
        </p:nvGraphicFramePr>
        <p:xfrm>
          <a:off x="793363" y="2919967"/>
          <a:ext cx="10722775" cy="345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7803">
                  <a:extLst>
                    <a:ext uri="{9D8B030D-6E8A-4147-A177-3AD203B41FA5}">
                      <a16:colId xmlns:a16="http://schemas.microsoft.com/office/drawing/2014/main" val="4124677261"/>
                    </a:ext>
                  </a:extLst>
                </a:gridCol>
                <a:gridCol w="7004972">
                  <a:extLst>
                    <a:ext uri="{9D8B030D-6E8A-4147-A177-3AD203B41FA5}">
                      <a16:colId xmlns:a16="http://schemas.microsoft.com/office/drawing/2014/main" val="2671351860"/>
                    </a:ext>
                  </a:extLst>
                </a:gridCol>
              </a:tblGrid>
              <a:tr h="4259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96517"/>
                  </a:ext>
                </a:extLst>
              </a:tr>
              <a:tr h="4901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cutScene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PopupTutoCutScene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사용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ko-KR" altLang="en-US" sz="1100" baseline="0" dirty="0" err="1" smtClean="0"/>
                        <a:t>ㄴ</a:t>
                      </a:r>
                      <a:r>
                        <a:rPr lang="ko-KR" altLang="en-US" sz="1100" baseline="0" dirty="0" smtClean="0"/>
                        <a:t> 해당 오브젝트 하위에 이미지들 </a:t>
                      </a:r>
                      <a:r>
                        <a:rPr lang="ko-KR" altLang="en-US" sz="1100" baseline="0" dirty="0" err="1" smtClean="0"/>
                        <a:t>한장씩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켜주기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65344"/>
                  </a:ext>
                </a:extLst>
              </a:tr>
              <a:tr h="12603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Dialouge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Dialouge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테이블 참조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ko-KR" altLang="en-US" sz="1100" baseline="0" dirty="0" err="1" smtClean="0"/>
                        <a:t>ㄴ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value1 </a:t>
                      </a:r>
                      <a:r>
                        <a:rPr lang="ko-KR" altLang="en-US" sz="1100" baseline="0" dirty="0" smtClean="0"/>
                        <a:t>값을 </a:t>
                      </a:r>
                      <a:r>
                        <a:rPr lang="en-US" altLang="ko-KR" sz="1100" baseline="0" dirty="0" smtClean="0"/>
                        <a:t>key </a:t>
                      </a:r>
                      <a:r>
                        <a:rPr lang="ko-KR" altLang="en-US" sz="1100" baseline="0" dirty="0" smtClean="0"/>
                        <a:t>로 사용</a:t>
                      </a:r>
                      <a:endParaRPr lang="en-US" altLang="ko-KR" sz="1100" baseline="0" dirty="0" smtClean="0"/>
                    </a:p>
                    <a:p>
                      <a:pPr latinLnBrk="1"/>
                      <a:r>
                        <a:rPr lang="ko-KR" altLang="en-US" sz="1100" baseline="0" dirty="0" err="1" smtClean="0"/>
                        <a:t>ㄴ</a:t>
                      </a:r>
                      <a:r>
                        <a:rPr lang="ko-KR" altLang="en-US" sz="1100" baseline="0" dirty="0" smtClean="0"/>
                        <a:t> 각 다이얼로그마다 아래 내용 존재</a:t>
                      </a:r>
                      <a:endParaRPr lang="en-US" altLang="ko-KR" sz="11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100" baseline="0" dirty="0" err="1" smtClean="0"/>
                        <a:t>localizeKey</a:t>
                      </a:r>
                      <a:r>
                        <a:rPr lang="en-US" altLang="ko-KR" sz="1100" baseline="0" dirty="0" smtClean="0"/>
                        <a:t> : </a:t>
                      </a:r>
                      <a:r>
                        <a:rPr lang="ko-KR" altLang="en-US" sz="1100" baseline="0" dirty="0" smtClean="0"/>
                        <a:t>출력 대사</a:t>
                      </a:r>
                      <a:endParaRPr lang="en-US" altLang="ko-KR" sz="1100" baseline="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100" baseline="0" dirty="0" err="1" smtClean="0"/>
                        <a:t>Anim</a:t>
                      </a:r>
                      <a:r>
                        <a:rPr lang="en-US" altLang="ko-KR" sz="1100" baseline="0" dirty="0" smtClean="0"/>
                        <a:t> : </a:t>
                      </a:r>
                      <a:r>
                        <a:rPr lang="ko-KR" altLang="en-US" sz="1100" baseline="0" dirty="0" smtClean="0"/>
                        <a:t>다이얼로그 캐릭터 애니메이션 재생</a:t>
                      </a:r>
                      <a:r>
                        <a:rPr lang="en-US" altLang="ko-KR" sz="1100" baseline="0" dirty="0" smtClean="0"/>
                        <a:t/>
                      </a:r>
                      <a:br>
                        <a:rPr lang="en-US" altLang="ko-KR" sz="1100" baseline="0" dirty="0" smtClean="0"/>
                      </a:br>
                      <a:r>
                        <a:rPr lang="en-US" altLang="ko-KR" sz="1100" baseline="0" dirty="0" smtClean="0"/>
                        <a:t>- 0 : idle , 1 : happy , 2 : angry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161289"/>
                  </a:ext>
                </a:extLst>
              </a:tr>
              <a:tr h="425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cameraStageMove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Value</a:t>
                      </a:r>
                      <a:r>
                        <a:rPr lang="en-US" altLang="ko-KR" sz="1100" baseline="0" dirty="0" smtClean="0"/>
                        <a:t>1 </a:t>
                      </a:r>
                      <a:r>
                        <a:rPr lang="ko-KR" altLang="en-US" sz="1100" baseline="0" dirty="0" smtClean="0"/>
                        <a:t>값에 해당하는 </a:t>
                      </a:r>
                      <a:r>
                        <a:rPr lang="en-US" altLang="ko-KR" sz="1100" baseline="0" dirty="0" err="1" smtClean="0"/>
                        <a:t>stageID</a:t>
                      </a:r>
                      <a:r>
                        <a:rPr lang="ko-KR" altLang="en-US" sz="1100" baseline="0" dirty="0" smtClean="0"/>
                        <a:t>가 센터로 오게끔 카메라 이동</a:t>
                      </a:r>
                      <a:endParaRPr lang="en-US" altLang="ko-KR" sz="11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401159"/>
                  </a:ext>
                </a:extLst>
              </a:tr>
              <a:tr h="425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needTouch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특정 버튼 터치하도록 유도</a:t>
                      </a:r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193079"/>
                  </a:ext>
                </a:extLst>
              </a:tr>
              <a:tr h="425956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44882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44835" y="490331"/>
            <a:ext cx="771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TutorialInfo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테이블 사용하여 아래 내용 구현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 문서 </a:t>
            </a:r>
            <a:r>
              <a:rPr lang="ko-KR" altLang="en-US" dirty="0" err="1" smtClean="0"/>
              <a:t>한장한장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튜토리얼</a:t>
            </a:r>
            <a:r>
              <a:rPr lang="ko-KR" altLang="en-US" dirty="0" smtClean="0"/>
              <a:t>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로 연결해서 생각해주시면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55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0" y="313656"/>
            <a:ext cx="3498172" cy="6151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6508" y="1827496"/>
            <a:ext cx="347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 전투는 </a:t>
            </a:r>
            <a:r>
              <a:rPr lang="ko-KR" altLang="en-US" dirty="0" smtClean="0"/>
              <a:t>패배함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홈버튼을</a:t>
            </a:r>
            <a:r>
              <a:rPr lang="ko-KR" altLang="en-US" dirty="0" smtClean="0"/>
              <a:t> 누르라고 요구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8439" y="1329174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9 (</a:t>
            </a:r>
            <a:r>
              <a:rPr lang="en-US" altLang="ko-KR" b="1" dirty="0" err="1" smtClean="0"/>
              <a:t>needTouch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8957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82" y="484290"/>
            <a:ext cx="3529584" cy="623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5004" y="2008636"/>
            <a:ext cx="4187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이런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인간 녀석들 생각보다 </a:t>
            </a:r>
            <a:r>
              <a:rPr lang="ko-KR" altLang="en-US" dirty="0"/>
              <a:t>강하군 새로운 녀석이 </a:t>
            </a:r>
            <a:r>
              <a:rPr lang="ko-KR" altLang="en-US" dirty="0" err="1"/>
              <a:t>필요하겠어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55004" y="1273198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월드맵</a:t>
            </a:r>
            <a:r>
              <a:rPr lang="ko-KR" altLang="en-US" b="1" dirty="0" smtClean="0"/>
              <a:t> 복귀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유닛 추가에 대해 안내 시작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55004" y="536147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10 (dialogue)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9558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" y="278128"/>
            <a:ext cx="3757112" cy="6602573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568960" y="574040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88439" y="1329174"/>
            <a:ext cx="318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11 (</a:t>
            </a:r>
            <a:r>
              <a:rPr lang="en-US" altLang="ko-KR" b="1" dirty="0" err="1" smtClean="0"/>
              <a:t>needTouch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498599" y="2054106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상점 탭 터치 안내</a:t>
            </a:r>
            <a:endParaRPr lang="en-US" altLang="ko-KR" dirty="0" smtClean="0"/>
          </a:p>
          <a:p>
            <a:r>
              <a:rPr lang="ko-KR" altLang="en-US" dirty="0" smtClean="0"/>
              <a:t>터치하면 </a:t>
            </a:r>
            <a:r>
              <a:rPr lang="ko-KR" altLang="en-US" dirty="0" err="1" smtClean="0"/>
              <a:t>상점탭으로</a:t>
            </a:r>
            <a:r>
              <a:rPr lang="ko-KR" altLang="en-US" dirty="0" smtClean="0"/>
              <a:t> 이동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655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4" y="0"/>
            <a:ext cx="3733296" cy="6609317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985520" y="3917952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88439" y="1329174"/>
            <a:ext cx="318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12 (</a:t>
            </a:r>
            <a:r>
              <a:rPr lang="en-US" altLang="ko-KR" b="1" dirty="0" err="1" smtClean="0"/>
              <a:t>needTouch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8599" y="2054106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가챠</a:t>
            </a:r>
            <a:r>
              <a:rPr lang="ko-KR" altLang="en-US" dirty="0"/>
              <a:t> 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301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0" y="152401"/>
            <a:ext cx="3624400" cy="647574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1601560" y="541528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8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4" y="278128"/>
            <a:ext cx="3733296" cy="660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284" y="-369332"/>
            <a:ext cx="41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하단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번째 탭 누르라고 함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1188720" y="577088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5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1" y="176528"/>
            <a:ext cx="3704202" cy="6609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5859" y="1296275"/>
            <a:ext cx="4187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녀석들을 추가해보자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장착</a:t>
            </a:r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508000" y="351536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5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1" y="278128"/>
            <a:ext cx="3704202" cy="6609566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95982" y="558800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69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6" y="149010"/>
            <a:ext cx="3529584" cy="6237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666" y="-369332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강해졋으니까</a:t>
            </a:r>
            <a:r>
              <a:rPr lang="ko-KR" altLang="en-US" dirty="0" smtClean="0"/>
              <a:t> 다시 도전해보자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36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8" y="125728"/>
            <a:ext cx="3757112" cy="6602573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281964" y="183896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16122" y="1571228"/>
            <a:ext cx="220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터치 유도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785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6087" y="441649"/>
            <a:ext cx="3215951" cy="59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90495" y="590938"/>
            <a:ext cx="2936034" cy="2009193"/>
          </a:xfrm>
          <a:custGeom>
            <a:avLst/>
            <a:gdLst>
              <a:gd name="connsiteX0" fmla="*/ 12441 w 2967135"/>
              <a:gd name="connsiteY0" fmla="*/ 0 h 1903445"/>
              <a:gd name="connsiteX1" fmla="*/ 0 w 2967135"/>
              <a:gd name="connsiteY1" fmla="*/ 1903445 h 1903445"/>
              <a:gd name="connsiteX2" fmla="*/ 2948474 w 2967135"/>
              <a:gd name="connsiteY2" fmla="*/ 1480457 h 1903445"/>
              <a:gd name="connsiteX3" fmla="*/ 2967135 w 2967135"/>
              <a:gd name="connsiteY3" fmla="*/ 18661 h 1903445"/>
              <a:gd name="connsiteX4" fmla="*/ 12441 w 2967135"/>
              <a:gd name="connsiteY4" fmla="*/ 0 h 190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135" h="1903445">
                <a:moveTo>
                  <a:pt x="12441" y="0"/>
                </a:moveTo>
                <a:lnTo>
                  <a:pt x="0" y="1903445"/>
                </a:lnTo>
                <a:lnTo>
                  <a:pt x="2948474" y="1480457"/>
                </a:lnTo>
                <a:lnTo>
                  <a:pt x="2967135" y="18661"/>
                </a:lnTo>
                <a:lnTo>
                  <a:pt x="1244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365613" y="559837"/>
            <a:ext cx="2960915" cy="2168199"/>
          </a:xfrm>
          <a:custGeom>
            <a:avLst/>
            <a:gdLst>
              <a:gd name="connsiteX0" fmla="*/ 1026368 w 2960915"/>
              <a:gd name="connsiteY0" fmla="*/ 37322 h 2168199"/>
              <a:gd name="connsiteX1" fmla="*/ 1287625 w 2960915"/>
              <a:gd name="connsiteY1" fmla="*/ 136849 h 2168199"/>
              <a:gd name="connsiteX2" fmla="*/ 2960915 w 2960915"/>
              <a:gd name="connsiteY2" fmla="*/ 895739 h 2168199"/>
              <a:gd name="connsiteX3" fmla="*/ 2948474 w 2960915"/>
              <a:gd name="connsiteY3" fmla="*/ 1635967 h 2168199"/>
              <a:gd name="connsiteX4" fmla="*/ 12441 w 2960915"/>
              <a:gd name="connsiteY4" fmla="*/ 2096277 h 2168199"/>
              <a:gd name="connsiteX5" fmla="*/ 0 w 2960915"/>
              <a:gd name="connsiteY5" fmla="*/ 0 h 2168199"/>
              <a:gd name="connsiteX6" fmla="*/ 1026368 w 2960915"/>
              <a:gd name="connsiteY6" fmla="*/ 37322 h 216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0915" h="2168199">
                <a:moveTo>
                  <a:pt x="1026368" y="37322"/>
                </a:moveTo>
                <a:lnTo>
                  <a:pt x="1287625" y="136849"/>
                </a:lnTo>
                <a:cubicBezTo>
                  <a:pt x="1845388" y="389812"/>
                  <a:pt x="2683070" y="646923"/>
                  <a:pt x="2960915" y="895739"/>
                </a:cubicBezTo>
                <a:lnTo>
                  <a:pt x="2948474" y="1635967"/>
                </a:lnTo>
                <a:cubicBezTo>
                  <a:pt x="1969796" y="1789404"/>
                  <a:pt x="503853" y="2368938"/>
                  <a:pt x="12441" y="2096277"/>
                </a:cubicBezTo>
                <a:lnTo>
                  <a:pt x="0" y="0"/>
                </a:lnTo>
                <a:lnTo>
                  <a:pt x="1026368" y="3732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2456" y="559904"/>
            <a:ext cx="1818083" cy="1362804"/>
            <a:chOff x="446060" y="349157"/>
            <a:chExt cx="2541342" cy="19049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77" y="349157"/>
              <a:ext cx="1053005" cy="9579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60" y="1296161"/>
              <a:ext cx="1053005" cy="95794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395" y="613409"/>
              <a:ext cx="1053007" cy="957943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36" y="1237326"/>
            <a:ext cx="1071747" cy="1071747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353082" y="2326432"/>
            <a:ext cx="2961005" cy="3856653"/>
          </a:xfrm>
          <a:custGeom>
            <a:avLst/>
            <a:gdLst>
              <a:gd name="connsiteX0" fmla="*/ 31193 w 2961005"/>
              <a:gd name="connsiteY0" fmla="*/ 472751 h 2114938"/>
              <a:gd name="connsiteX1" fmla="*/ 423078 w 2961005"/>
              <a:gd name="connsiteY1" fmla="*/ 590938 h 2114938"/>
              <a:gd name="connsiteX2" fmla="*/ 2059046 w 2961005"/>
              <a:gd name="connsiteY2" fmla="*/ 205273 h 2114938"/>
              <a:gd name="connsiteX3" fmla="*/ 2911241 w 2961005"/>
              <a:gd name="connsiteY3" fmla="*/ 0 h 2114938"/>
              <a:gd name="connsiteX4" fmla="*/ 2961005 w 2961005"/>
              <a:gd name="connsiteY4" fmla="*/ 6220 h 2114938"/>
              <a:gd name="connsiteX5" fmla="*/ 2923682 w 2961005"/>
              <a:gd name="connsiteY5" fmla="*/ 2114938 h 2114938"/>
              <a:gd name="connsiteX6" fmla="*/ 87176 w 2961005"/>
              <a:gd name="connsiteY6" fmla="*/ 2002971 h 2114938"/>
              <a:gd name="connsiteX7" fmla="*/ 24972 w 2961005"/>
              <a:gd name="connsiteY7" fmla="*/ 1965649 h 2114938"/>
              <a:gd name="connsiteX8" fmla="*/ 31193 w 2961005"/>
              <a:gd name="connsiteY8" fmla="*/ 472751 h 21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1005" h="2114938">
                <a:moveTo>
                  <a:pt x="31193" y="472751"/>
                </a:moveTo>
                <a:cubicBezTo>
                  <a:pt x="97544" y="243633"/>
                  <a:pt x="85102" y="635518"/>
                  <a:pt x="423078" y="590938"/>
                </a:cubicBezTo>
                <a:cubicBezTo>
                  <a:pt x="761054" y="546358"/>
                  <a:pt x="2059046" y="205273"/>
                  <a:pt x="2059046" y="205273"/>
                </a:cubicBezTo>
                <a:lnTo>
                  <a:pt x="2911241" y="0"/>
                </a:lnTo>
                <a:lnTo>
                  <a:pt x="2961005" y="6220"/>
                </a:lnTo>
                <a:lnTo>
                  <a:pt x="2923682" y="2114938"/>
                </a:lnTo>
                <a:lnTo>
                  <a:pt x="87176" y="2002971"/>
                </a:lnTo>
                <a:cubicBezTo>
                  <a:pt x="66441" y="1990530"/>
                  <a:pt x="34303" y="2222759"/>
                  <a:pt x="24972" y="1965649"/>
                </a:cubicBezTo>
                <a:cubicBezTo>
                  <a:pt x="24972" y="1965649"/>
                  <a:pt x="-35158" y="701869"/>
                  <a:pt x="31193" y="472751"/>
                </a:cubicBez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019048" y="1970081"/>
            <a:ext cx="184161" cy="187805"/>
          </a:xfrm>
          <a:custGeom>
            <a:avLst/>
            <a:gdLst>
              <a:gd name="connsiteX0" fmla="*/ 184107 w 184161"/>
              <a:gd name="connsiteY0" fmla="*/ 2383 h 187805"/>
              <a:gd name="connsiteX1" fmla="*/ 13419 w 184161"/>
              <a:gd name="connsiteY1" fmla="*/ 87727 h 187805"/>
              <a:gd name="connsiteX2" fmla="*/ 31707 w 184161"/>
              <a:gd name="connsiteY2" fmla="*/ 185263 h 187805"/>
              <a:gd name="connsiteX3" fmla="*/ 184107 w 184161"/>
              <a:gd name="connsiteY3" fmla="*/ 2383 h 18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61" h="187805">
                <a:moveTo>
                  <a:pt x="184107" y="2383"/>
                </a:moveTo>
                <a:cubicBezTo>
                  <a:pt x="181059" y="-13873"/>
                  <a:pt x="38819" y="57247"/>
                  <a:pt x="13419" y="87727"/>
                </a:cubicBezTo>
                <a:cubicBezTo>
                  <a:pt x="-11981" y="118207"/>
                  <a:pt x="1227" y="203551"/>
                  <a:pt x="31707" y="185263"/>
                </a:cubicBezTo>
                <a:cubicBezTo>
                  <a:pt x="62187" y="166975"/>
                  <a:pt x="187155" y="18639"/>
                  <a:pt x="184107" y="238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5249974">
            <a:off x="2416076" y="1962500"/>
            <a:ext cx="184161" cy="187805"/>
          </a:xfrm>
          <a:custGeom>
            <a:avLst/>
            <a:gdLst>
              <a:gd name="connsiteX0" fmla="*/ 184107 w 184161"/>
              <a:gd name="connsiteY0" fmla="*/ 2383 h 187805"/>
              <a:gd name="connsiteX1" fmla="*/ 13419 w 184161"/>
              <a:gd name="connsiteY1" fmla="*/ 87727 h 187805"/>
              <a:gd name="connsiteX2" fmla="*/ 31707 w 184161"/>
              <a:gd name="connsiteY2" fmla="*/ 185263 h 187805"/>
              <a:gd name="connsiteX3" fmla="*/ 184107 w 184161"/>
              <a:gd name="connsiteY3" fmla="*/ 2383 h 18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61" h="187805">
                <a:moveTo>
                  <a:pt x="184107" y="2383"/>
                </a:moveTo>
                <a:cubicBezTo>
                  <a:pt x="181059" y="-13873"/>
                  <a:pt x="38819" y="57247"/>
                  <a:pt x="13419" y="87727"/>
                </a:cubicBezTo>
                <a:cubicBezTo>
                  <a:pt x="-11981" y="118207"/>
                  <a:pt x="1227" y="203551"/>
                  <a:pt x="31707" y="185263"/>
                </a:cubicBezTo>
                <a:cubicBezTo>
                  <a:pt x="62187" y="166975"/>
                  <a:pt x="187155" y="18639"/>
                  <a:pt x="184107" y="238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84748" y="2736980"/>
            <a:ext cx="3016898" cy="3477208"/>
          </a:xfrm>
          <a:custGeom>
            <a:avLst/>
            <a:gdLst>
              <a:gd name="connsiteX0" fmla="*/ 111967 w 3016898"/>
              <a:gd name="connsiteY0" fmla="*/ 118187 h 3477208"/>
              <a:gd name="connsiteX1" fmla="*/ 410547 w 3016898"/>
              <a:gd name="connsiteY1" fmla="*/ 199053 h 3477208"/>
              <a:gd name="connsiteX2" fmla="*/ 1113453 w 3016898"/>
              <a:gd name="connsiteY2" fmla="*/ 93306 h 3477208"/>
              <a:gd name="connsiteX3" fmla="*/ 1604865 w 3016898"/>
              <a:gd name="connsiteY3" fmla="*/ 0 h 3477208"/>
              <a:gd name="connsiteX4" fmla="*/ 3016898 w 3016898"/>
              <a:gd name="connsiteY4" fmla="*/ 1747934 h 3477208"/>
              <a:gd name="connsiteX5" fmla="*/ 2992016 w 3016898"/>
              <a:gd name="connsiteY5" fmla="*/ 3477208 h 3477208"/>
              <a:gd name="connsiteX6" fmla="*/ 0 w 3016898"/>
              <a:gd name="connsiteY6" fmla="*/ 3452326 h 3477208"/>
              <a:gd name="connsiteX7" fmla="*/ 111967 w 3016898"/>
              <a:gd name="connsiteY7" fmla="*/ 118187 h 347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898" h="3477208">
                <a:moveTo>
                  <a:pt x="111967" y="118187"/>
                </a:moveTo>
                <a:lnTo>
                  <a:pt x="410547" y="199053"/>
                </a:lnTo>
                <a:lnTo>
                  <a:pt x="1113453" y="93306"/>
                </a:lnTo>
                <a:lnTo>
                  <a:pt x="1604865" y="0"/>
                </a:lnTo>
                <a:cubicBezTo>
                  <a:pt x="2075543" y="582645"/>
                  <a:pt x="2783633" y="1176693"/>
                  <a:pt x="3016898" y="1747934"/>
                </a:cubicBezTo>
                <a:lnTo>
                  <a:pt x="2992016" y="3477208"/>
                </a:lnTo>
                <a:lnTo>
                  <a:pt x="0" y="3452326"/>
                </a:lnTo>
                <a:lnTo>
                  <a:pt x="111967" y="1181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3"/>
          <a:stretch/>
        </p:blipFill>
        <p:spPr>
          <a:xfrm>
            <a:off x="1269188" y="4707468"/>
            <a:ext cx="813258" cy="11537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3"/>
          <a:stretch/>
        </p:blipFill>
        <p:spPr>
          <a:xfrm>
            <a:off x="2111128" y="4366726"/>
            <a:ext cx="813258" cy="11537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28" y="3450849"/>
            <a:ext cx="1094678" cy="9958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1" y="2676981"/>
            <a:ext cx="1301626" cy="10860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7" y="3749360"/>
            <a:ext cx="1180191" cy="89743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98647" y="124958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울면서 맞음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98647" y="457750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울면서 맞음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1" y="4160771"/>
            <a:ext cx="485379" cy="5163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54167" y="124958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1</a:t>
            </a:r>
            <a:r>
              <a:rPr lang="ko-KR" altLang="en-US" b="1" dirty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cutScene</a:t>
            </a:r>
            <a:r>
              <a:rPr lang="en-US" altLang="ko-KR" b="1" dirty="0" smtClean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54167" y="4703983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cutScene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9439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여기까지만 작업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6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839826"/>
            <a:ext cx="3043310" cy="5324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850900"/>
            <a:ext cx="2971800" cy="532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3112" y="0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승리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홈 누르라고 함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364" y="751642"/>
            <a:ext cx="3072396" cy="54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8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746805"/>
            <a:ext cx="3108960" cy="551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4362" y="971970"/>
            <a:ext cx="679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점령 완료된 곳에서</a:t>
            </a:r>
            <a:endParaRPr lang="en-US" altLang="ko-KR" dirty="0" smtClean="0"/>
          </a:p>
          <a:p>
            <a:r>
              <a:rPr lang="ko-KR" altLang="en-US" dirty="0" smtClean="0"/>
              <a:t>돈 수확하라고 안내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62" y="1994774"/>
            <a:ext cx="3575893" cy="63424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082" y="2292770"/>
            <a:ext cx="679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마왕성으로</a:t>
            </a:r>
            <a:r>
              <a:rPr lang="ko-KR" altLang="en-US" dirty="0" smtClean="0"/>
              <a:t> 카메라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다이얼로그 출력</a:t>
            </a:r>
            <a:r>
              <a:rPr lang="en-US" altLang="ko-KR" dirty="0" smtClean="0"/>
              <a:t>, </a:t>
            </a:r>
            <a:r>
              <a:rPr lang="en-US" altLang="ko-KR" dirty="0"/>
              <a:t> 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쿠쿠후</a:t>
            </a:r>
            <a:r>
              <a:rPr lang="ko-KR" altLang="en-US" dirty="0" smtClean="0"/>
              <a:t> 이제 다 점령하자 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7518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4583" y="441649"/>
            <a:ext cx="3215951" cy="59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04119" y="574498"/>
            <a:ext cx="2988228" cy="5587108"/>
            <a:chOff x="5658140" y="-2308953"/>
            <a:chExt cx="2988228" cy="5587108"/>
          </a:xfrm>
        </p:grpSpPr>
        <p:sp>
          <p:nvSpPr>
            <p:cNvPr id="6" name="자유형 5"/>
            <p:cNvSpPr/>
            <p:nvPr/>
          </p:nvSpPr>
          <p:spPr>
            <a:xfrm>
              <a:off x="5679233" y="584718"/>
              <a:ext cx="2967135" cy="2693437"/>
            </a:xfrm>
            <a:custGeom>
              <a:avLst/>
              <a:gdLst>
                <a:gd name="connsiteX0" fmla="*/ 0 w 2967135"/>
                <a:gd name="connsiteY0" fmla="*/ 43543 h 6017672"/>
                <a:gd name="connsiteX1" fmla="*/ 18661 w 2967135"/>
                <a:gd name="connsiteY1" fmla="*/ 5598368 h 6017672"/>
                <a:gd name="connsiteX2" fmla="*/ 2936033 w 2967135"/>
                <a:gd name="connsiteY2" fmla="*/ 5604588 h 6017672"/>
                <a:gd name="connsiteX3" fmla="*/ 2967135 w 2967135"/>
                <a:gd name="connsiteY3" fmla="*/ 0 h 6017672"/>
                <a:gd name="connsiteX4" fmla="*/ 0 w 2967135"/>
                <a:gd name="connsiteY4" fmla="*/ 43543 h 60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135" h="6017672">
                  <a:moveTo>
                    <a:pt x="0" y="43543"/>
                  </a:moveTo>
                  <a:cubicBezTo>
                    <a:pt x="6220" y="1895151"/>
                    <a:pt x="12441" y="3746760"/>
                    <a:pt x="18661" y="5598368"/>
                  </a:cubicBezTo>
                  <a:cubicBezTo>
                    <a:pt x="991118" y="5600441"/>
                    <a:pt x="2446694" y="6536612"/>
                    <a:pt x="2936033" y="5604588"/>
                  </a:cubicBezTo>
                  <a:lnTo>
                    <a:pt x="2967135" y="0"/>
                  </a:lnTo>
                  <a:lnTo>
                    <a:pt x="0" y="4354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5658140" y="689099"/>
              <a:ext cx="2988228" cy="2464648"/>
            </a:xfrm>
            <a:custGeom>
              <a:avLst/>
              <a:gdLst>
                <a:gd name="connsiteX0" fmla="*/ 1026368 w 2960915"/>
                <a:gd name="connsiteY0" fmla="*/ 37322 h 2168199"/>
                <a:gd name="connsiteX1" fmla="*/ 1287625 w 2960915"/>
                <a:gd name="connsiteY1" fmla="*/ 136849 h 2168199"/>
                <a:gd name="connsiteX2" fmla="*/ 2960915 w 2960915"/>
                <a:gd name="connsiteY2" fmla="*/ 895739 h 2168199"/>
                <a:gd name="connsiteX3" fmla="*/ 2948474 w 2960915"/>
                <a:gd name="connsiteY3" fmla="*/ 1635967 h 2168199"/>
                <a:gd name="connsiteX4" fmla="*/ 12441 w 2960915"/>
                <a:gd name="connsiteY4" fmla="*/ 2096277 h 2168199"/>
                <a:gd name="connsiteX5" fmla="*/ 0 w 2960915"/>
                <a:gd name="connsiteY5" fmla="*/ 0 h 2168199"/>
                <a:gd name="connsiteX6" fmla="*/ 1026368 w 2960915"/>
                <a:gd name="connsiteY6" fmla="*/ 37322 h 21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15" h="2168199">
                  <a:moveTo>
                    <a:pt x="1026368" y="37322"/>
                  </a:moveTo>
                  <a:lnTo>
                    <a:pt x="1287625" y="136849"/>
                  </a:lnTo>
                  <a:cubicBezTo>
                    <a:pt x="1845388" y="389812"/>
                    <a:pt x="2683070" y="646923"/>
                    <a:pt x="2960915" y="895739"/>
                  </a:cubicBezTo>
                  <a:lnTo>
                    <a:pt x="2948474" y="1635967"/>
                  </a:lnTo>
                  <a:cubicBezTo>
                    <a:pt x="1969796" y="1789404"/>
                    <a:pt x="503853" y="2368938"/>
                    <a:pt x="12441" y="2096277"/>
                  </a:cubicBezTo>
                  <a:lnTo>
                    <a:pt x="0" y="0"/>
                  </a:lnTo>
                  <a:lnTo>
                    <a:pt x="1026368" y="3732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714847" y="730897"/>
              <a:ext cx="2755641" cy="2401077"/>
            </a:xfrm>
            <a:custGeom>
              <a:avLst/>
              <a:gdLst>
                <a:gd name="connsiteX0" fmla="*/ 130629 w 2755641"/>
                <a:gd name="connsiteY0" fmla="*/ 0 h 2401077"/>
                <a:gd name="connsiteX1" fmla="*/ 2755641 w 2755641"/>
                <a:gd name="connsiteY1" fmla="*/ 1990530 h 2401077"/>
                <a:gd name="connsiteX2" fmla="*/ 1300066 w 2755641"/>
                <a:gd name="connsiteY2" fmla="*/ 2401077 h 2401077"/>
                <a:gd name="connsiteX3" fmla="*/ 0 w 2755641"/>
                <a:gd name="connsiteY3" fmla="*/ 1119673 h 2401077"/>
                <a:gd name="connsiteX4" fmla="*/ 130629 w 2755641"/>
                <a:gd name="connsiteY4" fmla="*/ 0 h 240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641" h="2401077">
                  <a:moveTo>
                    <a:pt x="130629" y="0"/>
                  </a:moveTo>
                  <a:lnTo>
                    <a:pt x="2755641" y="1990530"/>
                  </a:lnTo>
                  <a:lnTo>
                    <a:pt x="1300066" y="2401077"/>
                  </a:lnTo>
                  <a:cubicBezTo>
                    <a:pt x="866711" y="1973942"/>
                    <a:pt x="214604" y="1527110"/>
                    <a:pt x="0" y="1119673"/>
                  </a:cubicBezTo>
                  <a:lnTo>
                    <a:pt x="130629" y="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25061" y="2094536"/>
              <a:ext cx="928947" cy="103743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986" y="1200846"/>
              <a:ext cx="890692" cy="76923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484" y="1294152"/>
              <a:ext cx="890692" cy="76923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978" y="479278"/>
              <a:ext cx="890692" cy="769235"/>
            </a:xfrm>
            <a:prstGeom prst="rect">
              <a:avLst/>
            </a:prstGeom>
          </p:spPr>
        </p:pic>
        <p:sp>
          <p:nvSpPr>
            <p:cNvPr id="13" name="자유형 12"/>
            <p:cNvSpPr/>
            <p:nvPr/>
          </p:nvSpPr>
          <p:spPr>
            <a:xfrm>
              <a:off x="5679233" y="-2308953"/>
              <a:ext cx="2967135" cy="2693437"/>
            </a:xfrm>
            <a:custGeom>
              <a:avLst/>
              <a:gdLst>
                <a:gd name="connsiteX0" fmla="*/ 0 w 2967135"/>
                <a:gd name="connsiteY0" fmla="*/ 43543 h 6017672"/>
                <a:gd name="connsiteX1" fmla="*/ 18661 w 2967135"/>
                <a:gd name="connsiteY1" fmla="*/ 5598368 h 6017672"/>
                <a:gd name="connsiteX2" fmla="*/ 2936033 w 2967135"/>
                <a:gd name="connsiteY2" fmla="*/ 5604588 h 6017672"/>
                <a:gd name="connsiteX3" fmla="*/ 2967135 w 2967135"/>
                <a:gd name="connsiteY3" fmla="*/ 0 h 6017672"/>
                <a:gd name="connsiteX4" fmla="*/ 0 w 2967135"/>
                <a:gd name="connsiteY4" fmla="*/ 43543 h 60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135" h="6017672">
                  <a:moveTo>
                    <a:pt x="0" y="43543"/>
                  </a:moveTo>
                  <a:cubicBezTo>
                    <a:pt x="6220" y="1895151"/>
                    <a:pt x="12441" y="3746760"/>
                    <a:pt x="18661" y="5598368"/>
                  </a:cubicBezTo>
                  <a:cubicBezTo>
                    <a:pt x="991118" y="5600441"/>
                    <a:pt x="2446694" y="6536612"/>
                    <a:pt x="2936033" y="5604588"/>
                  </a:cubicBezTo>
                  <a:lnTo>
                    <a:pt x="2967135" y="0"/>
                  </a:lnTo>
                  <a:lnTo>
                    <a:pt x="0" y="4354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38165" y="1597927"/>
            <a:ext cx="216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마왕성</a:t>
            </a:r>
            <a:r>
              <a:rPr lang="ko-KR" altLang="en-US" dirty="0" smtClean="0"/>
              <a:t> 주변까지 </a:t>
            </a:r>
            <a:r>
              <a:rPr lang="ko-KR" altLang="en-US" dirty="0" err="1" smtClean="0"/>
              <a:t>전쟁나고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난리도아님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1996" y="4262036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마왕 </a:t>
            </a:r>
            <a:r>
              <a:rPr lang="ko-KR" altLang="en-US" dirty="0" err="1" smtClean="0"/>
              <a:t>한테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일르러옴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마왕 들음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6" y="111101"/>
            <a:ext cx="2931521" cy="2195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" y="1300888"/>
            <a:ext cx="2978801" cy="189836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06077" y="2033542"/>
            <a:ext cx="1086452" cy="814386"/>
            <a:chOff x="446060" y="349157"/>
            <a:chExt cx="2541342" cy="190494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77" y="349157"/>
              <a:ext cx="1053005" cy="9579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60" y="1296161"/>
              <a:ext cx="1053005" cy="95794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395" y="613409"/>
              <a:ext cx="1053007" cy="957943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1870948" y="2253461"/>
            <a:ext cx="1086452" cy="814386"/>
            <a:chOff x="446060" y="349157"/>
            <a:chExt cx="2541342" cy="190494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77" y="349157"/>
              <a:ext cx="1053005" cy="95794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60" y="1296161"/>
              <a:ext cx="1053005" cy="95794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395" y="613409"/>
              <a:ext cx="1053007" cy="957943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6504407" y="169026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3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cutScene</a:t>
            </a:r>
            <a:r>
              <a:rPr lang="en-US" altLang="ko-KR" b="1" dirty="0" smtClean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04407" y="475858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4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cutScene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911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1" y="247254"/>
            <a:ext cx="3575893" cy="63424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65921" y="2029800"/>
            <a:ext cx="41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처음엔 </a:t>
            </a:r>
            <a:r>
              <a:rPr lang="ko-KR" altLang="en-US" dirty="0" err="1" smtClean="0"/>
              <a:t>ㅇ마왕성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포커싱된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65921" y="2782381"/>
            <a:ext cx="4209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 화면으로 이동</a:t>
            </a:r>
            <a:endParaRPr lang="en-US" altLang="ko-KR" dirty="0" smtClean="0"/>
          </a:p>
          <a:p>
            <a:r>
              <a:rPr lang="ko-KR" altLang="en-US" dirty="0" smtClean="0"/>
              <a:t>마왕 대사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#1. </a:t>
            </a:r>
            <a:r>
              <a:rPr lang="ko-KR" altLang="en-US" dirty="0" smtClean="0"/>
              <a:t>저 </a:t>
            </a:r>
            <a:r>
              <a:rPr lang="ko-KR" altLang="en-US" dirty="0" smtClean="0"/>
              <a:t>건방진 인간 녀석들을 </a:t>
            </a:r>
            <a:r>
              <a:rPr lang="ko-KR" altLang="en-US" dirty="0" err="1" smtClean="0"/>
              <a:t>혼내주자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365921" y="108208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5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(dialogue)</a:t>
            </a:r>
          </a:p>
        </p:txBody>
      </p:sp>
    </p:spTree>
    <p:extLst>
      <p:ext uri="{BB962C8B-B14F-4D97-AF65-F5344CB8AC3E}">
        <p14:creationId xmlns:p14="http://schemas.microsoft.com/office/powerpoint/2010/main" val="241108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4" y="616727"/>
            <a:ext cx="3343083" cy="5972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8900" y="2084339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 이동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78900" y="1269903"/>
            <a:ext cx="387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6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cameraStageMove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420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4" y="616727"/>
            <a:ext cx="3343083" cy="5972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8900" y="2084339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터치하라고 뜸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1527940" y="1850986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78900" y="1269903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7 (</a:t>
            </a:r>
            <a:r>
              <a:rPr lang="en-US" altLang="ko-KR" b="1" dirty="0" err="1" smtClean="0"/>
              <a:t>needTouch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62721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0" y="531481"/>
            <a:ext cx="3469494" cy="6143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1685" y="531481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스타트 버튼 누르라고 하고</a:t>
            </a:r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2995957" y="4668831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21685" y="1290223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튜토리얼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id 8 (</a:t>
            </a:r>
            <a:r>
              <a:rPr lang="en-US" altLang="ko-KR" b="1" dirty="0" err="1" smtClean="0"/>
              <a:t>needTouch</a:t>
            </a:r>
            <a:r>
              <a:rPr lang="en-US" altLang="ko-KR" b="1" dirty="0" smtClean="0"/>
              <a:t>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2054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7" y="313656"/>
            <a:ext cx="3571731" cy="62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4" y="313656"/>
            <a:ext cx="3487920" cy="624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4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266</Words>
  <Application>Microsoft Office PowerPoint</Application>
  <PresentationFormat>와이드스크린</PresentationFormat>
  <Paragraphs>64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여기까지만 작업 필요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ejup</dc:creator>
  <cp:lastModifiedBy>ejup</cp:lastModifiedBy>
  <cp:revision>21</cp:revision>
  <dcterms:created xsi:type="dcterms:W3CDTF">2023-10-27T09:36:06Z</dcterms:created>
  <dcterms:modified xsi:type="dcterms:W3CDTF">2023-10-28T10:14:25Z</dcterms:modified>
</cp:coreProperties>
</file>